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8"/>
  </p:notesMasterIdLst>
  <p:sldIdLst>
    <p:sldId id="256" r:id="rId2"/>
    <p:sldId id="257" r:id="rId3"/>
    <p:sldId id="260" r:id="rId4"/>
    <p:sldId id="261" r:id="rId5"/>
    <p:sldId id="262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0307CA-2551-4FED-873F-D3584D03A908}" type="datetimeFigureOut">
              <a:rPr lang="en-US" smtClean="0"/>
              <a:t>9/18/2014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F33074-31D2-4D71-8FAB-2B69B0FF6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59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</a:t>
            </a:r>
            <a:r>
              <a:rPr lang="en-US" dirty="0"/>
              <a:t>Curriculum Night</a:t>
            </a:r>
            <a:br>
              <a:rPr lang="en-US" dirty="0"/>
            </a:b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ELA – 6</a:t>
            </a:r>
            <a:r>
              <a:rPr lang="en-US" baseline="30000" dirty="0" smtClean="0"/>
              <a:t>th</a:t>
            </a:r>
            <a:r>
              <a:rPr lang="en-US" dirty="0" smtClean="0"/>
              <a:t> grade</a:t>
            </a:r>
          </a:p>
          <a:p>
            <a:r>
              <a:rPr lang="en-US" dirty="0" smtClean="0"/>
              <a:t>Mrs. Carrie Fuller</a:t>
            </a:r>
          </a:p>
          <a:p>
            <a:r>
              <a:rPr lang="en-US" dirty="0" smtClean="0"/>
              <a:t>Carrie.fuller@fortbendisd.com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7279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 - Curriculum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Literature Textbook</a:t>
            </a:r>
          </a:p>
          <a:p>
            <a:r>
              <a:rPr lang="en-US" dirty="0" smtClean="0"/>
              <a:t>Write Source Textbook (Writing and Grammar)</a:t>
            </a:r>
          </a:p>
          <a:p>
            <a:r>
              <a:rPr lang="en-US" dirty="0" smtClean="0"/>
              <a:t>We also do hands-on projects (such as Writing Scrapbook)</a:t>
            </a:r>
          </a:p>
          <a:p>
            <a:r>
              <a:rPr lang="en-US" dirty="0" smtClean="0"/>
              <a:t>I will give the students their online textbook codes as they become available to us.</a:t>
            </a:r>
          </a:p>
        </p:txBody>
      </p:sp>
    </p:spTree>
    <p:extLst>
      <p:ext uri="{BB962C8B-B14F-4D97-AF65-F5344CB8AC3E}">
        <p14:creationId xmlns:p14="http://schemas.microsoft.com/office/powerpoint/2010/main" val="337344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can you help your child?</a:t>
            </a:r>
          </a:p>
          <a:p>
            <a:r>
              <a:rPr lang="en-US" b="1" i="1" dirty="0" smtClean="0"/>
              <a:t>Check their planner</a:t>
            </a:r>
            <a:r>
              <a:rPr lang="en-US" dirty="0" smtClean="0"/>
              <a:t>. Encourage your students to highlight homework in one color so they can immediately identify what is due that week.</a:t>
            </a:r>
          </a:p>
          <a:p>
            <a:r>
              <a:rPr lang="en-US" dirty="0" smtClean="0"/>
              <a:t>Discuss what steps they are taking to accomplish the homework assignment.</a:t>
            </a:r>
          </a:p>
          <a:p>
            <a:r>
              <a:rPr lang="en-US" dirty="0" smtClean="0"/>
              <a:t>Check the school </a:t>
            </a:r>
            <a:r>
              <a:rPr lang="en-US" dirty="0"/>
              <a:t>W</a:t>
            </a:r>
            <a:r>
              <a:rPr lang="en-US" dirty="0" smtClean="0"/>
              <a:t>eebly </a:t>
            </a:r>
            <a:r>
              <a:rPr lang="en-US" dirty="0" smtClean="0"/>
              <a:t>(fsmsnest.weebly.com) and their teacher’s </a:t>
            </a:r>
            <a:r>
              <a:rPr lang="en-US" dirty="0"/>
              <a:t>W</a:t>
            </a:r>
            <a:r>
              <a:rPr lang="en-US" dirty="0" smtClean="0"/>
              <a:t>eebly for up to date information on assignments/practice.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621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Summer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</a:t>
            </a:r>
            <a:r>
              <a:rPr lang="en-US" b="1" i="1" dirty="0" smtClean="0"/>
              <a:t>One</a:t>
            </a:r>
            <a:r>
              <a:rPr lang="en-US" dirty="0" smtClean="0"/>
              <a:t> book from the 4 approved books (see fsmsnest.weebly.com). Due </a:t>
            </a:r>
            <a:r>
              <a:rPr lang="en-US" dirty="0"/>
              <a:t>by Oct. 8</a:t>
            </a:r>
          </a:p>
          <a:p>
            <a:pPr lvl="1"/>
            <a:r>
              <a:rPr lang="en-US" i="1" dirty="0" smtClean="0"/>
              <a:t>Drums</a:t>
            </a:r>
            <a:r>
              <a:rPr lang="en-US" i="1" dirty="0"/>
              <a:t>, Girls, and Dangerous Pie</a:t>
            </a:r>
            <a:r>
              <a:rPr lang="en-US" dirty="0"/>
              <a:t> by Jordan </a:t>
            </a:r>
            <a:r>
              <a:rPr lang="en-US" dirty="0" err="1"/>
              <a:t>Sonnenblick</a:t>
            </a:r>
            <a:endParaRPr lang="en-US" dirty="0"/>
          </a:p>
          <a:p>
            <a:pPr lvl="1"/>
            <a:r>
              <a:rPr lang="en-US" i="1" dirty="0"/>
              <a:t>Home, and Other Big Fat Lies</a:t>
            </a:r>
            <a:r>
              <a:rPr lang="en-US" dirty="0"/>
              <a:t> by Jill </a:t>
            </a:r>
            <a:r>
              <a:rPr lang="en-US" dirty="0" err="1"/>
              <a:t>Wolfson</a:t>
            </a:r>
            <a:endParaRPr lang="en-US" dirty="0"/>
          </a:p>
          <a:p>
            <a:pPr lvl="1"/>
            <a:r>
              <a:rPr lang="en-US" i="1" dirty="0" err="1"/>
              <a:t>Iqbal</a:t>
            </a:r>
            <a:r>
              <a:rPr lang="en-US" dirty="0"/>
              <a:t> by Francesco </a:t>
            </a:r>
            <a:r>
              <a:rPr lang="en-US" dirty="0" err="1"/>
              <a:t>D’Adamo</a:t>
            </a:r>
            <a:endParaRPr lang="en-US" dirty="0"/>
          </a:p>
          <a:p>
            <a:pPr lvl="1"/>
            <a:r>
              <a:rPr lang="en-US" i="1" dirty="0"/>
              <a:t>Wednesday Wars</a:t>
            </a:r>
            <a:r>
              <a:rPr lang="en-US" dirty="0"/>
              <a:t> by Gary D. </a:t>
            </a:r>
            <a:r>
              <a:rPr lang="en-US" dirty="0" smtClean="0"/>
              <a:t>Schmidt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52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ELA Tutorials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Wednesday 8:15 AM – Mrs. Ripple</a:t>
            </a:r>
          </a:p>
          <a:p>
            <a:r>
              <a:rPr lang="en-US" dirty="0" smtClean="0"/>
              <a:t>Thursday – 4:00-4:30 PM – Mrs. Fuller</a:t>
            </a:r>
          </a:p>
          <a:p>
            <a:r>
              <a:rPr lang="en-US" dirty="0" smtClean="0"/>
              <a:t>Friday 8:15 AM – Mrs. Fields</a:t>
            </a:r>
          </a:p>
          <a:p>
            <a:endParaRPr lang="en-US" dirty="0"/>
          </a:p>
          <a:p>
            <a:r>
              <a:rPr lang="en-US" dirty="0" smtClean="0"/>
              <a:t>You can attend any ELA 6</a:t>
            </a:r>
            <a:r>
              <a:rPr lang="en-US" baseline="30000" dirty="0" smtClean="0"/>
              <a:t>th</a:t>
            </a:r>
            <a:r>
              <a:rPr lang="en-US" dirty="0" smtClean="0"/>
              <a:t> grade tutorial that works with your schedule. Tutorials are optional, however, if you miss a test/ quiz you need to attend one as soon as possible to make up the missed assignment.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0117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Contact Information and </a:t>
            </a:r>
            <a:br>
              <a:rPr lang="en-US" dirty="0" smtClean="0"/>
            </a:br>
            <a:r>
              <a:rPr lang="en-US" dirty="0" smtClean="0"/>
              <a:t>Conference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Carrie.fuller@fortbendisd.com</a:t>
            </a:r>
          </a:p>
          <a:p>
            <a:r>
              <a:rPr lang="en-US" dirty="0" smtClean="0"/>
              <a:t>Mrsfullers.weebly.com </a:t>
            </a:r>
          </a:p>
          <a:p>
            <a:r>
              <a:rPr lang="en-US" dirty="0" smtClean="0"/>
              <a:t>Conference time is 6</a:t>
            </a:r>
            <a:r>
              <a:rPr lang="en-US" baseline="30000" dirty="0" smtClean="0"/>
              <a:t>th</a:t>
            </a:r>
            <a:r>
              <a:rPr lang="en-US" dirty="0" smtClean="0"/>
              <a:t> period </a:t>
            </a:r>
            <a:r>
              <a:rPr lang="en-US" sz="2000" dirty="0" smtClean="0"/>
              <a:t>(everyday except Thursday)</a:t>
            </a:r>
          </a:p>
          <a:p>
            <a:pPr lvl="1"/>
            <a:r>
              <a:rPr lang="en-US" dirty="0" smtClean="0"/>
              <a:t>2:20-3:00 (Please send me an email if you want to schedule a conference).</a:t>
            </a:r>
          </a:p>
          <a:p>
            <a:pPr lvl="1">
              <a:buFont typeface="Arial" pitchFamily="34" charset="0"/>
              <a:buChar char="•"/>
            </a:pPr>
            <a:endParaRPr lang="en-US" dirty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90068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546</TotalTime>
  <Words>263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Welcome to Curriculum Night  </vt:lpstr>
      <vt:lpstr>ELA - Curriculum</vt:lpstr>
      <vt:lpstr>Homework</vt:lpstr>
      <vt:lpstr>Summer Reading</vt:lpstr>
      <vt:lpstr>ELA Tutorials</vt:lpstr>
      <vt:lpstr>Contact Information and  Conference time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</dc:title>
  <dc:creator>Fuller, Carrie</dc:creator>
  <cp:lastModifiedBy>Fuller, Carrie</cp:lastModifiedBy>
  <cp:revision>14</cp:revision>
  <dcterms:created xsi:type="dcterms:W3CDTF">2006-08-16T00:00:00Z</dcterms:created>
  <dcterms:modified xsi:type="dcterms:W3CDTF">2014-09-18T22:20:11Z</dcterms:modified>
</cp:coreProperties>
</file>